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D6D1F1-0282-4AC7-BEFD-14A367F7EDDB}" type="datetimeFigureOut">
              <a:rPr lang="es-ES" smtClean="0"/>
              <a:t>25/10/2011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DA670D-D79C-4DA8-BF2C-CE7D2C129450}" type="slidenum">
              <a:rPr lang="es-ES" smtClean="0"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hyperlink" Target="http://www.disegno.com/cdnccs/index.php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Diseño 1.png"/>
          <p:cNvPicPr>
            <a:picLocks noChangeAspect="1"/>
          </p:cNvPicPr>
          <p:nvPr/>
        </p:nvPicPr>
        <p:blipFill>
          <a:blip r:embed="rId2" cstate="print"/>
          <a:srcRect l="17921" t="18823" r="24444" b="33073"/>
          <a:stretch>
            <a:fillRect/>
          </a:stretch>
        </p:blipFill>
        <p:spPr>
          <a:xfrm>
            <a:off x="5759624" y="1124744"/>
            <a:ext cx="3384376" cy="1656184"/>
          </a:xfrm>
          <a:prstGeom prst="rect">
            <a:avLst/>
          </a:prstGeom>
        </p:spPr>
      </p:pic>
      <p:pic>
        <p:nvPicPr>
          <p:cNvPr id="6" name="5 Imagen" descr="Diseño 1.png"/>
          <p:cNvPicPr>
            <a:picLocks noChangeAspect="1"/>
          </p:cNvPicPr>
          <p:nvPr/>
        </p:nvPicPr>
        <p:blipFill>
          <a:blip r:embed="rId2" cstate="print"/>
          <a:srcRect l="17921" t="18823" r="24444" b="33073"/>
          <a:stretch>
            <a:fillRect/>
          </a:stretch>
        </p:blipFill>
        <p:spPr>
          <a:xfrm>
            <a:off x="3347864" y="1124744"/>
            <a:ext cx="3384376" cy="1656184"/>
          </a:xfrm>
          <a:prstGeom prst="rect">
            <a:avLst/>
          </a:prstGeom>
        </p:spPr>
      </p:pic>
      <p:pic>
        <p:nvPicPr>
          <p:cNvPr id="4" name="3 Imagen" descr="Diseño 1.png"/>
          <p:cNvPicPr>
            <a:picLocks noChangeAspect="1"/>
          </p:cNvPicPr>
          <p:nvPr/>
        </p:nvPicPr>
        <p:blipFill>
          <a:blip r:embed="rId2" cstate="print"/>
          <a:srcRect l="17921" t="18823" r="24444" b="33073"/>
          <a:stretch>
            <a:fillRect/>
          </a:stretch>
        </p:blipFill>
        <p:spPr>
          <a:xfrm>
            <a:off x="0" y="1124744"/>
            <a:ext cx="3384376" cy="165618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25144"/>
            <a:ext cx="3674136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3356992"/>
            <a:ext cx="2520280" cy="1152128"/>
          </a:xfrm>
        </p:spPr>
        <p:txBody>
          <a:bodyPr>
            <a:normAutofit/>
          </a:bodyPr>
          <a:lstStyle/>
          <a:p>
            <a:r>
              <a:rPr lang="es-VE" sz="2000" dirty="0" smtClean="0">
                <a:solidFill>
                  <a:srgbClr val="FF0000"/>
                </a:solidFill>
              </a:rPr>
              <a:t>Come </a:t>
            </a:r>
            <a:r>
              <a:rPr lang="es-VE" sz="2000" dirty="0" err="1" smtClean="0">
                <a:solidFill>
                  <a:srgbClr val="FF0000"/>
                </a:solidFill>
              </a:rPr>
              <a:t>here</a:t>
            </a:r>
            <a:r>
              <a:rPr lang="es-VE" sz="2000" dirty="0" smtClean="0">
                <a:solidFill>
                  <a:srgbClr val="FF0000"/>
                </a:solidFill>
              </a:rPr>
              <a:t> and </a:t>
            </a:r>
            <a:r>
              <a:rPr lang="es-VE" sz="2000" dirty="0" err="1" smtClean="0">
                <a:solidFill>
                  <a:srgbClr val="FF0000"/>
                </a:solidFill>
              </a:rPr>
              <a:t>learn</a:t>
            </a:r>
            <a:r>
              <a:rPr lang="es-VE" sz="2000" dirty="0" smtClean="0">
                <a:solidFill>
                  <a:srgbClr val="FF0000"/>
                </a:solidFill>
              </a:rPr>
              <a:t> in </a:t>
            </a:r>
            <a:r>
              <a:rPr lang="es-VE" sz="2000" dirty="0" err="1" smtClean="0">
                <a:solidFill>
                  <a:srgbClr val="FF0000"/>
                </a:solidFill>
              </a:rPr>
              <a:t>the</a:t>
            </a:r>
            <a:r>
              <a:rPr lang="es-VE" sz="2000" dirty="0" smtClean="0">
                <a:solidFill>
                  <a:srgbClr val="FF0000"/>
                </a:solidFill>
              </a:rPr>
              <a:t> </a:t>
            </a:r>
            <a:r>
              <a:rPr lang="es-VE" sz="2000" dirty="0" err="1" smtClean="0">
                <a:solidFill>
                  <a:srgbClr val="FF0000"/>
                </a:solidFill>
              </a:rPr>
              <a:t>Institute</a:t>
            </a:r>
            <a:r>
              <a:rPr lang="es-VE" sz="2000" dirty="0" smtClean="0">
                <a:solidFill>
                  <a:srgbClr val="FF0000"/>
                </a:solidFill>
              </a:rPr>
              <a:t> of </a:t>
            </a:r>
            <a:r>
              <a:rPr lang="es-VE" sz="2000" dirty="0" err="1" smtClean="0">
                <a:solidFill>
                  <a:srgbClr val="FF0000"/>
                </a:solidFill>
              </a:rPr>
              <a:t>Desing</a:t>
            </a:r>
            <a:r>
              <a:rPr lang="es-VE" sz="2000" dirty="0" smtClean="0">
                <a:solidFill>
                  <a:srgbClr val="FF0000"/>
                </a:solidFill>
              </a:rPr>
              <a:t> of Caracas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7776536" cy="560504"/>
          </a:xfrm>
        </p:spPr>
        <p:txBody>
          <a:bodyPr/>
          <a:lstStyle/>
          <a:p>
            <a:r>
              <a:rPr lang="es-VE" dirty="0" smtClean="0">
                <a:solidFill>
                  <a:srgbClr val="00B0F0"/>
                </a:solidFill>
                <a:latin typeface="Showcard Gothic" pitchFamily="82" charset="0"/>
              </a:rPr>
              <a:t>¿ YOU WANT TO STUDY GRAPHICAL DESING?</a:t>
            </a:r>
            <a:endParaRPr lang="es-ES" dirty="0">
              <a:solidFill>
                <a:srgbClr val="00B0F0"/>
              </a:solidFill>
              <a:latin typeface="Showcard Gothic" pitchFamily="82" charset="0"/>
            </a:endParaRPr>
          </a:p>
        </p:txBody>
      </p:sp>
      <p:pic>
        <p:nvPicPr>
          <p:cNvPr id="7" name="6 Imagen" descr="Inst.jpg"/>
          <p:cNvPicPr>
            <a:picLocks noChangeAspect="1"/>
          </p:cNvPicPr>
          <p:nvPr/>
        </p:nvPicPr>
        <p:blipFill>
          <a:blip r:embed="rId4" cstate="print"/>
          <a:srcRect l="3538" t="9681" r="63387" b="74191"/>
          <a:stretch>
            <a:fillRect/>
          </a:stretch>
        </p:blipFill>
        <p:spPr>
          <a:xfrm>
            <a:off x="2843808" y="3501008"/>
            <a:ext cx="3024336" cy="864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8 CuadroTexto"/>
          <p:cNvSpPr txBox="1"/>
          <p:nvPr/>
        </p:nvSpPr>
        <p:spPr>
          <a:xfrm>
            <a:off x="4067944" y="465313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>
                <a:solidFill>
                  <a:schemeClr val="accent2"/>
                </a:solidFill>
                <a:latin typeface="Tempus Sans ITC" pitchFamily="82" charset="0"/>
              </a:rPr>
              <a:t>WepPage</a:t>
            </a:r>
            <a:r>
              <a:rPr lang="es-VE" dirty="0" smtClean="0">
                <a:solidFill>
                  <a:schemeClr val="accent2"/>
                </a:solidFill>
                <a:latin typeface="Tempus Sans ITC" pitchFamily="82" charset="0"/>
              </a:rPr>
              <a:t>: </a:t>
            </a:r>
            <a:r>
              <a:rPr lang="es-VE" b="1" u="sng" dirty="0" smtClean="0">
                <a:solidFill>
                  <a:schemeClr val="accent2"/>
                </a:solidFill>
                <a:latin typeface="Tempus Sans ITC" pitchFamily="82" charset="0"/>
                <a:hlinkClick r:id="rId5"/>
              </a:rPr>
              <a:t>http</a:t>
            </a:r>
            <a:r>
              <a:rPr lang="es-VE" b="1" u="sng" dirty="0">
                <a:solidFill>
                  <a:schemeClr val="accent2"/>
                </a:solidFill>
                <a:latin typeface="Tempus Sans ITC" pitchFamily="82" charset="0"/>
                <a:hlinkClick r:id="rId5"/>
              </a:rPr>
              <a:t>://www.disegno.com/cdnccs/index.php</a:t>
            </a:r>
            <a:endParaRPr lang="es-ES" dirty="0">
              <a:solidFill>
                <a:schemeClr val="accent2"/>
              </a:solidFill>
              <a:latin typeface="Tempus Sans ITC" pitchFamily="82" charset="0"/>
            </a:endParaRPr>
          </a:p>
          <a:p>
            <a:endParaRPr lang="es-ES" dirty="0">
              <a:latin typeface="Tempus Sans ITC" pitchFamily="82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4211960" y="558924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dirty="0" err="1" smtClean="0">
                <a:solidFill>
                  <a:srgbClr val="FFC000"/>
                </a:solidFill>
                <a:latin typeface="Tempus Sans ITC" pitchFamily="82" charset="0"/>
              </a:rPr>
              <a:t>Telephone</a:t>
            </a:r>
            <a:r>
              <a:rPr lang="es-VE" dirty="0" smtClean="0">
                <a:solidFill>
                  <a:srgbClr val="FFC000"/>
                </a:solidFill>
                <a:latin typeface="Tempus Sans ITC" pitchFamily="82" charset="0"/>
              </a:rPr>
              <a:t> </a:t>
            </a:r>
            <a:r>
              <a:rPr lang="es-VE" dirty="0" err="1" smtClean="0">
                <a:solidFill>
                  <a:srgbClr val="FFC000"/>
                </a:solidFill>
                <a:latin typeface="Tempus Sans ITC" pitchFamily="82" charset="0"/>
              </a:rPr>
              <a:t>Number</a:t>
            </a:r>
            <a:r>
              <a:rPr lang="es-VE" dirty="0" smtClean="0">
                <a:solidFill>
                  <a:srgbClr val="FFC000"/>
                </a:solidFill>
                <a:latin typeface="Tempus Sans ITC" pitchFamily="82" charset="0"/>
              </a:rPr>
              <a:t>: </a:t>
            </a:r>
            <a:r>
              <a:rPr lang="en-US" b="1" dirty="0">
                <a:solidFill>
                  <a:srgbClr val="FFC000"/>
                </a:solidFill>
                <a:latin typeface="Tempus Sans ITC" pitchFamily="82" charset="0"/>
              </a:rPr>
              <a:t>(0212)266.6650</a:t>
            </a:r>
            <a:br>
              <a:rPr lang="en-US" b="1" dirty="0">
                <a:solidFill>
                  <a:srgbClr val="FFC000"/>
                </a:solidFill>
                <a:latin typeface="Tempus Sans ITC" pitchFamily="82" charset="0"/>
              </a:rPr>
            </a:br>
            <a:r>
              <a:rPr lang="en-US" b="1" dirty="0">
                <a:solidFill>
                  <a:srgbClr val="FFC000"/>
                </a:solidFill>
                <a:latin typeface="Tempus Sans ITC" pitchFamily="82" charset="0"/>
              </a:rPr>
              <a:t> 	    	</a:t>
            </a:r>
            <a:r>
              <a:rPr lang="en-US" b="1" dirty="0" smtClean="0">
                <a:solidFill>
                  <a:srgbClr val="FFC000"/>
                </a:solidFill>
                <a:latin typeface="Tempus Sans ITC" pitchFamily="82" charset="0"/>
              </a:rPr>
              <a:t>    (</a:t>
            </a:r>
            <a:r>
              <a:rPr lang="en-US" b="1" dirty="0">
                <a:solidFill>
                  <a:srgbClr val="FFC000"/>
                </a:solidFill>
                <a:latin typeface="Tempus Sans ITC" pitchFamily="82" charset="0"/>
              </a:rPr>
              <a:t>0212)265.9044</a:t>
            </a:r>
            <a:endParaRPr lang="es-ES" dirty="0">
              <a:solidFill>
                <a:srgbClr val="FFC000"/>
              </a:solidFill>
              <a:latin typeface="Tempus Sans ITC" pitchFamily="82" charset="0"/>
            </a:endParaRPr>
          </a:p>
        </p:txBody>
      </p:sp>
      <p:pic>
        <p:nvPicPr>
          <p:cNvPr id="11" name="10 Imagen" descr="Diseño 2.png"/>
          <p:cNvPicPr>
            <a:picLocks noChangeAspect="1"/>
          </p:cNvPicPr>
          <p:nvPr/>
        </p:nvPicPr>
        <p:blipFill>
          <a:blip r:embed="rId6" cstate="print"/>
          <a:srcRect l="5681" t="24804" r="6912" b="26903"/>
          <a:stretch>
            <a:fillRect/>
          </a:stretch>
        </p:blipFill>
        <p:spPr>
          <a:xfrm>
            <a:off x="0" y="0"/>
            <a:ext cx="5112568" cy="165618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2" name="11 Imagen" descr="Diseño 2.png"/>
          <p:cNvPicPr>
            <a:picLocks noChangeAspect="1"/>
          </p:cNvPicPr>
          <p:nvPr/>
        </p:nvPicPr>
        <p:blipFill>
          <a:blip r:embed="rId6" cstate="print"/>
          <a:srcRect l="5681" t="24804" r="6912" b="26903"/>
          <a:stretch>
            <a:fillRect/>
          </a:stretch>
        </p:blipFill>
        <p:spPr>
          <a:xfrm>
            <a:off x="4031432" y="0"/>
            <a:ext cx="5112568" cy="165618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3" name="12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4797152"/>
            <a:ext cx="713232" cy="1066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4" name="13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4077072"/>
            <a:ext cx="713232" cy="1066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5" name="14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3501008"/>
            <a:ext cx="713232" cy="1066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6" name="15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2780928"/>
            <a:ext cx="713232" cy="1066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7" name="16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5445224"/>
            <a:ext cx="713232" cy="10668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8" name="17 Imagen" descr="1209585781wSr01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30768" y="5791200"/>
            <a:ext cx="713232" cy="10668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29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Flujo</vt:lpstr>
      <vt:lpstr>Come here and learn in the Institute of Desing of Caracas</vt:lpstr>
    </vt:vector>
  </TitlesOfParts>
  <Company>USB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here and learn in the Institute of Desing of Caracas</dc:title>
  <dc:creator>usuario</dc:creator>
  <cp:lastModifiedBy>usuario</cp:lastModifiedBy>
  <cp:revision>3</cp:revision>
  <dcterms:created xsi:type="dcterms:W3CDTF">2011-10-25T12:50:05Z</dcterms:created>
  <dcterms:modified xsi:type="dcterms:W3CDTF">2011-10-25T13:11:15Z</dcterms:modified>
</cp:coreProperties>
</file>